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179D4D7-DC32-4966-83E2-BB31A441F868}" type="datetimeFigureOut">
              <a:rPr lang="en-US" smtClean="0"/>
              <a:t>2/4/2015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Way to Analyze Non-Fiction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5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essay talking about?</a:t>
            </a:r>
          </a:p>
          <a:p>
            <a:r>
              <a:rPr lang="en-US" dirty="0" smtClean="0"/>
              <a:t>What topics are being addressed?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historical context of the piece?</a:t>
            </a:r>
          </a:p>
          <a:p>
            <a:r>
              <a:rPr lang="en-US" dirty="0" smtClean="0"/>
              <a:t>What seems to have inspired its writing?</a:t>
            </a:r>
          </a:p>
          <a:p>
            <a:r>
              <a:rPr lang="en-US" dirty="0" smtClean="0"/>
              <a:t>Why was it written at that time and place specifically?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seems to be the intended audience of the piece?</a:t>
            </a:r>
          </a:p>
          <a:p>
            <a:r>
              <a:rPr lang="en-US" dirty="0" smtClean="0"/>
              <a:t>List several specific traits of the intended audience.</a:t>
            </a:r>
          </a:p>
        </p:txBody>
      </p:sp>
    </p:spTree>
    <p:extLst>
      <p:ext uri="{BB962C8B-B14F-4D97-AF65-F5344CB8AC3E}">
        <p14:creationId xmlns:p14="http://schemas.microsoft.com/office/powerpoint/2010/main" val="132861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specifically what the THESIS of the essay is:  one clear sentence.</a:t>
            </a:r>
          </a:p>
          <a:p>
            <a:r>
              <a:rPr lang="en-US" dirty="0" smtClean="0"/>
              <a:t>Define exactly what the author hopes to accomplish with the piece.</a:t>
            </a:r>
          </a:p>
        </p:txBody>
      </p:sp>
    </p:spTree>
    <p:extLst>
      <p:ext uri="{BB962C8B-B14F-4D97-AF65-F5344CB8AC3E}">
        <p14:creationId xmlns:p14="http://schemas.microsoft.com/office/powerpoint/2010/main" val="360795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specific traits can you attribute to the speaker?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1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speaker’s/writer’s attitude towards the subject?</a:t>
            </a:r>
          </a:p>
          <a:p>
            <a:r>
              <a:rPr lang="en-US" dirty="0" smtClean="0"/>
              <a:t>List 3-4 “tone words”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5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than 15-20 words per letter</a:t>
            </a:r>
          </a:p>
          <a:p>
            <a:r>
              <a:rPr lang="en-US" dirty="0" smtClean="0"/>
              <a:t>INFER, INFER, INFER:  for each letter! </a:t>
            </a:r>
          </a:p>
          <a:p>
            <a:r>
              <a:rPr lang="en-US" dirty="0" smtClean="0"/>
              <a:t>Purpose is always most important, especially defining a clear 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83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155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SOAPSTone</vt:lpstr>
      <vt:lpstr>Subject </vt:lpstr>
      <vt:lpstr>Occasion</vt:lpstr>
      <vt:lpstr>Audience </vt:lpstr>
      <vt:lpstr>Purpose </vt:lpstr>
      <vt:lpstr>Speaker</vt:lpstr>
      <vt:lpstr>Tone</vt:lpstr>
      <vt:lpstr>General Directions</vt:lpstr>
    </vt:vector>
  </TitlesOfParts>
  <Company>Snoqualmie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SOAPSTone</dc:title>
  <dc:creator>jackson, christopher michael</dc:creator>
  <cp:lastModifiedBy>Hopkins, Sara E</cp:lastModifiedBy>
  <cp:revision>2</cp:revision>
  <dcterms:created xsi:type="dcterms:W3CDTF">2010-11-18T20:35:16Z</dcterms:created>
  <dcterms:modified xsi:type="dcterms:W3CDTF">2015-02-04T19:10:10Z</dcterms:modified>
</cp:coreProperties>
</file>